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44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718605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685800" y="1597818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722312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defRPr sz="4000" b="1" cap="none"/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2000"/>
            </a:lvl1pPr>
            <a:lvl2pPr marL="457200" lvl="1" indent="0" rtl="0">
              <a:spcBef>
                <a:spcPts val="0"/>
              </a:spcBef>
              <a:buFont typeface="Arial"/>
              <a:buNone/>
              <a:defRPr sz="1800"/>
            </a:lvl2pPr>
            <a:lvl3pPr marL="914400" lvl="2" indent="0" rtl="0">
              <a:spcBef>
                <a:spcPts val="0"/>
              </a:spcBef>
              <a:buFont typeface="Arial"/>
              <a:buNone/>
              <a:defRPr sz="1600"/>
            </a:lvl3pPr>
            <a:lvl4pPr marL="1371600" lvl="3" indent="0" rtl="0">
              <a:spcBef>
                <a:spcPts val="0"/>
              </a:spcBef>
              <a:buFont typeface="Arial"/>
              <a:buNone/>
              <a:defRPr sz="1400"/>
            </a:lvl4pPr>
            <a:lvl5pPr marL="1828800" lvl="4" indent="0" rtl="0">
              <a:spcBef>
                <a:spcPts val="0"/>
              </a:spcBef>
              <a:buFont typeface="Arial"/>
              <a:buNone/>
              <a:defRPr sz="1400"/>
            </a:lvl5pPr>
            <a:lvl6pPr marL="2286000" lvl="5" indent="0" rtl="0">
              <a:spcBef>
                <a:spcPts val="0"/>
              </a:spcBef>
              <a:buFont typeface="Arial"/>
              <a:buNone/>
              <a:defRPr sz="1400"/>
            </a:lvl6pPr>
            <a:lvl7pPr marL="2743200" lvl="6" indent="0" rtl="0">
              <a:spcBef>
                <a:spcPts val="0"/>
              </a:spcBef>
              <a:buFont typeface="Arial"/>
              <a:buNone/>
              <a:defRPr sz="1400"/>
            </a:lvl7pPr>
            <a:lvl8pPr marL="3200400" lvl="7" indent="0" rtl="0">
              <a:spcBef>
                <a:spcPts val="0"/>
              </a:spcBef>
              <a:buFont typeface="Arial"/>
              <a:buNone/>
              <a:defRPr sz="1400"/>
            </a:lvl8pPr>
            <a:lvl9pPr marL="3657600" lvl="8" indent="0" rtl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87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2400" b="1"/>
            </a:lvl1pPr>
            <a:lvl2pPr marL="457200" lvl="1" indent="0" rtl="0">
              <a:spcBef>
                <a:spcPts val="0"/>
              </a:spcBef>
              <a:buFont typeface="Arial"/>
              <a:buNone/>
              <a:defRPr sz="2000" b="1"/>
            </a:lvl2pPr>
            <a:lvl3pPr marL="914400" lvl="2" indent="0" rtl="0">
              <a:spcBef>
                <a:spcPts val="0"/>
              </a:spcBef>
              <a:buFont typeface="Arial"/>
              <a:buNone/>
              <a:defRPr sz="1800" b="1"/>
            </a:lvl3pPr>
            <a:lvl4pPr marL="1371600" lvl="3" indent="0" rtl="0">
              <a:spcBef>
                <a:spcPts val="0"/>
              </a:spcBef>
              <a:buFont typeface="Arial"/>
              <a:buNone/>
              <a:defRPr sz="1600" b="1"/>
            </a:lvl4pPr>
            <a:lvl5pPr marL="1828800" lvl="4" indent="0" rtl="0">
              <a:spcBef>
                <a:spcPts val="0"/>
              </a:spcBef>
              <a:buFont typeface="Arial"/>
              <a:buNone/>
              <a:defRPr sz="1600" b="1"/>
            </a:lvl5pPr>
            <a:lvl6pPr marL="2286000" lvl="5" indent="0" rtl="0">
              <a:spcBef>
                <a:spcPts val="0"/>
              </a:spcBef>
              <a:buFont typeface="Arial"/>
              <a:buNone/>
              <a:defRPr sz="1600" b="1"/>
            </a:lvl6pPr>
            <a:lvl7pPr marL="2743200" lvl="6" indent="0" rtl="0">
              <a:spcBef>
                <a:spcPts val="0"/>
              </a:spcBef>
              <a:buFont typeface="Arial"/>
              <a:buNone/>
              <a:defRPr sz="1600" b="1"/>
            </a:lvl7pPr>
            <a:lvl8pPr marL="3200400" lvl="7" indent="0" rtl="0">
              <a:spcBef>
                <a:spcPts val="0"/>
              </a:spcBef>
              <a:buFont typeface="Arial"/>
              <a:buNone/>
              <a:defRPr sz="1600" b="1"/>
            </a:lvl8pPr>
            <a:lvl9pPr marL="3657600" lvl="8" indent="0" rtl="0">
              <a:spcBef>
                <a:spcPts val="0"/>
              </a:spcBef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3"/>
          </p:nvPr>
        </p:nvSpPr>
        <p:spPr>
          <a:xfrm>
            <a:off x="4645025" y="1151334"/>
            <a:ext cx="4041774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2400" b="1"/>
            </a:lvl1pPr>
            <a:lvl2pPr marL="457200" lvl="1" indent="0" rtl="0">
              <a:spcBef>
                <a:spcPts val="0"/>
              </a:spcBef>
              <a:buFont typeface="Arial"/>
              <a:buNone/>
              <a:defRPr sz="2000" b="1"/>
            </a:lvl2pPr>
            <a:lvl3pPr marL="914400" lvl="2" indent="0" rtl="0">
              <a:spcBef>
                <a:spcPts val="0"/>
              </a:spcBef>
              <a:buFont typeface="Arial"/>
              <a:buNone/>
              <a:defRPr sz="1800" b="1"/>
            </a:lvl3pPr>
            <a:lvl4pPr marL="1371600" lvl="3" indent="0" rtl="0">
              <a:spcBef>
                <a:spcPts val="0"/>
              </a:spcBef>
              <a:buFont typeface="Arial"/>
              <a:buNone/>
              <a:defRPr sz="1600" b="1"/>
            </a:lvl4pPr>
            <a:lvl5pPr marL="1828800" lvl="4" indent="0" rtl="0">
              <a:spcBef>
                <a:spcPts val="0"/>
              </a:spcBef>
              <a:buFont typeface="Arial"/>
              <a:buNone/>
              <a:defRPr sz="1600" b="1"/>
            </a:lvl5pPr>
            <a:lvl6pPr marL="2286000" lvl="5" indent="0" rtl="0">
              <a:spcBef>
                <a:spcPts val="0"/>
              </a:spcBef>
              <a:buFont typeface="Arial"/>
              <a:buNone/>
              <a:defRPr sz="1600" b="1"/>
            </a:lvl6pPr>
            <a:lvl7pPr marL="2743200" lvl="6" indent="0" rtl="0">
              <a:spcBef>
                <a:spcPts val="0"/>
              </a:spcBef>
              <a:buFont typeface="Arial"/>
              <a:buNone/>
              <a:defRPr sz="1600" b="1"/>
            </a:lvl7pPr>
            <a:lvl8pPr marL="3200400" lvl="7" indent="0" rtl="0">
              <a:spcBef>
                <a:spcPts val="0"/>
              </a:spcBef>
              <a:buFont typeface="Arial"/>
              <a:buNone/>
              <a:defRPr sz="1600" b="1"/>
            </a:lvl8pPr>
            <a:lvl9pPr marL="3657600" lvl="8" indent="0" rtl="0">
              <a:spcBef>
                <a:spcPts val="0"/>
              </a:spcBef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defRPr sz="2000" b="1"/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3200"/>
            </a:lvl1pPr>
            <a:lvl2pPr lvl="1" rtl="0">
              <a:spcBef>
                <a:spcPts val="0"/>
              </a:spcBef>
              <a:defRPr sz="2800"/>
            </a:lvl2pPr>
            <a:lvl3pPr lvl="2" rtl="0">
              <a:spcBef>
                <a:spcPts val="0"/>
              </a:spcBef>
              <a:defRPr sz="2400"/>
            </a:lvl3pPr>
            <a:lvl4pPr lvl="3" rtl="0">
              <a:spcBef>
                <a:spcPts val="0"/>
              </a:spcBef>
              <a:defRPr sz="2000"/>
            </a:lvl4pPr>
            <a:lvl5pPr lvl="4" rtl="0">
              <a:spcBef>
                <a:spcPts val="0"/>
              </a:spcBef>
              <a:defRPr sz="2000"/>
            </a:lvl5pPr>
            <a:lvl6pPr lvl="5" rtl="0">
              <a:spcBef>
                <a:spcPts val="0"/>
              </a:spcBef>
              <a:defRPr sz="2000"/>
            </a:lvl6pPr>
            <a:lvl7pPr lvl="6" rtl="0">
              <a:spcBef>
                <a:spcPts val="0"/>
              </a:spcBef>
              <a:defRPr sz="2000"/>
            </a:lvl7pPr>
            <a:lvl8pPr lvl="7" rtl="0">
              <a:spcBef>
                <a:spcPts val="0"/>
              </a:spcBef>
              <a:defRPr sz="2000"/>
            </a:lvl8pPr>
            <a:lvl9pPr lvl="8"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1400"/>
            </a:lvl1pPr>
            <a:lvl2pPr marL="457200" lvl="1" indent="0" rtl="0">
              <a:spcBef>
                <a:spcPts val="0"/>
              </a:spcBef>
              <a:buFont typeface="Arial"/>
              <a:buNone/>
              <a:defRPr sz="1200"/>
            </a:lvl2pPr>
            <a:lvl3pPr marL="914400" lvl="2" indent="0" rtl="0">
              <a:spcBef>
                <a:spcPts val="0"/>
              </a:spcBef>
              <a:buFont typeface="Arial"/>
              <a:buNone/>
              <a:defRPr sz="1000"/>
            </a:lvl3pPr>
            <a:lvl4pPr marL="1371600" lvl="3" indent="0" rtl="0">
              <a:spcBef>
                <a:spcPts val="0"/>
              </a:spcBef>
              <a:buFont typeface="Arial"/>
              <a:buNone/>
              <a:defRPr sz="900"/>
            </a:lvl4pPr>
            <a:lvl5pPr marL="1828800" lvl="4" indent="0" rtl="0">
              <a:spcBef>
                <a:spcPts val="0"/>
              </a:spcBef>
              <a:buFont typeface="Arial"/>
              <a:buNone/>
              <a:defRPr sz="900"/>
            </a:lvl5pPr>
            <a:lvl6pPr marL="2286000" lvl="5" indent="0" rtl="0">
              <a:spcBef>
                <a:spcPts val="0"/>
              </a:spcBef>
              <a:buFont typeface="Arial"/>
              <a:buNone/>
              <a:defRPr sz="900"/>
            </a:lvl6pPr>
            <a:lvl7pPr marL="2743200" lvl="6" indent="0" rtl="0">
              <a:spcBef>
                <a:spcPts val="0"/>
              </a:spcBef>
              <a:buFont typeface="Arial"/>
              <a:buNone/>
              <a:defRPr sz="900"/>
            </a:lvl7pPr>
            <a:lvl8pPr marL="3200400" lvl="7" indent="0" rtl="0">
              <a:spcBef>
                <a:spcPts val="0"/>
              </a:spcBef>
              <a:buFont typeface="Arial"/>
              <a:buNone/>
              <a:defRPr sz="900"/>
            </a:lvl8pPr>
            <a:lvl9pPr marL="3657600" lvl="8" indent="0" rtl="0">
              <a:spcBef>
                <a:spcPts val="0"/>
              </a:spcBef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defRPr sz="2000" b="1"/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6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1400"/>
            </a:lvl1pPr>
            <a:lvl2pPr marL="457200" lvl="1" indent="0" rtl="0">
              <a:spcBef>
                <a:spcPts val="0"/>
              </a:spcBef>
              <a:buFont typeface="Arial"/>
              <a:buNone/>
              <a:defRPr sz="1200"/>
            </a:lvl2pPr>
            <a:lvl3pPr marL="914400" lvl="2" indent="0" rtl="0">
              <a:spcBef>
                <a:spcPts val="0"/>
              </a:spcBef>
              <a:buFont typeface="Arial"/>
              <a:buNone/>
              <a:defRPr sz="1000"/>
            </a:lvl3pPr>
            <a:lvl4pPr marL="1371600" lvl="3" indent="0" rtl="0">
              <a:spcBef>
                <a:spcPts val="0"/>
              </a:spcBef>
              <a:buFont typeface="Arial"/>
              <a:buNone/>
              <a:defRPr sz="900"/>
            </a:lvl4pPr>
            <a:lvl5pPr marL="1828800" lvl="4" indent="0" rtl="0">
              <a:spcBef>
                <a:spcPts val="0"/>
              </a:spcBef>
              <a:buFont typeface="Arial"/>
              <a:buNone/>
              <a:defRPr sz="900"/>
            </a:lvl5pPr>
            <a:lvl6pPr marL="2286000" lvl="5" indent="0" rtl="0">
              <a:spcBef>
                <a:spcPts val="0"/>
              </a:spcBef>
              <a:buFont typeface="Arial"/>
              <a:buNone/>
              <a:defRPr sz="900"/>
            </a:lvl6pPr>
            <a:lvl7pPr marL="2743200" lvl="6" indent="0" rtl="0">
              <a:spcBef>
                <a:spcPts val="0"/>
              </a:spcBef>
              <a:buFont typeface="Arial"/>
              <a:buNone/>
              <a:defRPr sz="900"/>
            </a:lvl7pPr>
            <a:lvl8pPr marL="3200400" lvl="7" indent="0" rtl="0">
              <a:spcBef>
                <a:spcPts val="0"/>
              </a:spcBef>
              <a:buFont typeface="Arial"/>
              <a:buNone/>
              <a:defRPr sz="900"/>
            </a:lvl8pPr>
            <a:lvl9pPr marL="3657600" lvl="8" indent="0" rtl="0">
              <a:spcBef>
                <a:spcPts val="0"/>
              </a:spcBef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 rot="5400000">
            <a:off x="5463777" y="1371600"/>
            <a:ext cx="438864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dk2"/>
                </a:solidFill>
              </a:r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1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png"/><Relationship Id="rId9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gif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 descr="http://fotonata.ucoz.ru/_ph/3/2/7131058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577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Shape 130"/>
          <p:cNvGrpSpPr/>
          <p:nvPr/>
        </p:nvGrpSpPr>
        <p:grpSpPr>
          <a:xfrm>
            <a:off x="1368425" y="679847"/>
            <a:ext cx="5854700" cy="3715940"/>
            <a:chOff x="1368425" y="906462"/>
            <a:chExt cx="5854700" cy="4954586"/>
          </a:xfrm>
        </p:grpSpPr>
        <p:pic>
          <p:nvPicPr>
            <p:cNvPr id="131" name="Shape 131" descr="http://calendar-grid.narod.ru/_pu/0/09772517.jpg"/>
            <p:cNvPicPr preferRelativeResize="0"/>
            <p:nvPr/>
          </p:nvPicPr>
          <p:blipFill rotWithShape="1">
            <a:blip r:embed="rId4">
              <a:alphaModFix/>
            </a:blip>
            <a:srcRect l="46808" t="51008" r="43700" b="27078"/>
            <a:stretch/>
          </p:blipFill>
          <p:spPr>
            <a:xfrm>
              <a:off x="1368425" y="906462"/>
              <a:ext cx="935038" cy="14684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Shape 132" descr="http://calendar-grid.narod.ru/_pu/0/09772517.jpg"/>
            <p:cNvPicPr preferRelativeResize="0"/>
            <p:nvPr/>
          </p:nvPicPr>
          <p:blipFill rotWithShape="1">
            <a:blip r:embed="rId5">
              <a:alphaModFix/>
            </a:blip>
            <a:srcRect l="47948" t="4215" r="42560" b="73871"/>
            <a:stretch/>
          </p:blipFill>
          <p:spPr>
            <a:xfrm>
              <a:off x="2147888" y="982662"/>
              <a:ext cx="912811" cy="1428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Shape 133" descr="http://calendar-grid.narod.ru/_pu/0/09772517.jpg"/>
            <p:cNvPicPr preferRelativeResize="0"/>
            <p:nvPr/>
          </p:nvPicPr>
          <p:blipFill rotWithShape="1">
            <a:blip r:embed="rId6">
              <a:alphaModFix/>
            </a:blip>
            <a:srcRect l="20640" t="28087" r="69867" b="50000"/>
            <a:stretch/>
          </p:blipFill>
          <p:spPr>
            <a:xfrm>
              <a:off x="2916238" y="981075"/>
              <a:ext cx="909637" cy="1425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Shape 134" descr="http://calendar-grid.narod.ru/_pu/0/09772517.jpg"/>
            <p:cNvPicPr preferRelativeResize="0"/>
            <p:nvPr/>
          </p:nvPicPr>
          <p:blipFill rotWithShape="1">
            <a:blip r:embed="rId7">
              <a:alphaModFix/>
            </a:blip>
            <a:srcRect l="52708" t="28087" r="35773" b="50000"/>
            <a:stretch/>
          </p:blipFill>
          <p:spPr>
            <a:xfrm>
              <a:off x="3738562" y="984250"/>
              <a:ext cx="1112836" cy="143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Shape 135" descr="http://calendar-grid.narod.ru/_pu/0/09772517.jpg"/>
            <p:cNvPicPr preferRelativeResize="0"/>
            <p:nvPr/>
          </p:nvPicPr>
          <p:blipFill rotWithShape="1">
            <a:blip r:embed="rId8">
              <a:alphaModFix/>
            </a:blip>
            <a:srcRect l="22079" t="4156" r="68428" b="73930"/>
            <a:stretch/>
          </p:blipFill>
          <p:spPr>
            <a:xfrm>
              <a:off x="4716462" y="981075"/>
              <a:ext cx="922337" cy="1446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Shape 136" descr="http://calendar-grid.narod.ru/_pu/0/09772517.jpg"/>
            <p:cNvPicPr preferRelativeResize="0"/>
            <p:nvPr/>
          </p:nvPicPr>
          <p:blipFill rotWithShape="1">
            <a:blip r:embed="rId9">
              <a:alphaModFix/>
            </a:blip>
            <a:srcRect l="11150" t="28087" r="79359" b="50000"/>
            <a:stretch/>
          </p:blipFill>
          <p:spPr>
            <a:xfrm>
              <a:off x="6308725" y="989012"/>
              <a:ext cx="914400" cy="1431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Shape 137" descr="http://calendar-grid.narod.ru/_pu/0/09772517.jpg"/>
            <p:cNvPicPr preferRelativeResize="0"/>
            <p:nvPr/>
          </p:nvPicPr>
          <p:blipFill rotWithShape="1">
            <a:blip r:embed="rId10">
              <a:alphaModFix/>
            </a:blip>
            <a:srcRect l="85780" t="3677" r="1923" b="74409"/>
            <a:stretch/>
          </p:blipFill>
          <p:spPr>
            <a:xfrm>
              <a:off x="3967162" y="2565400"/>
              <a:ext cx="1214437" cy="1470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Shape 138" descr="http://calendar-grid.narod.ru/_pu/0/09772517.jpg"/>
            <p:cNvPicPr preferRelativeResize="0"/>
            <p:nvPr/>
          </p:nvPicPr>
          <p:blipFill rotWithShape="1">
            <a:blip r:embed="rId11">
              <a:alphaModFix/>
            </a:blip>
            <a:srcRect l="29897" t="28087" r="56628" b="50000"/>
            <a:stretch/>
          </p:blipFill>
          <p:spPr>
            <a:xfrm>
              <a:off x="2857500" y="4308475"/>
              <a:ext cx="1354137" cy="14970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Shape 139" descr="http://calendar-grid.narod.ru/_pu/0/09772517.jpg"/>
            <p:cNvPicPr preferRelativeResize="0"/>
            <p:nvPr/>
          </p:nvPicPr>
          <p:blipFill rotWithShape="1">
            <a:blip r:embed="rId12">
              <a:alphaModFix/>
            </a:blip>
            <a:srcRect l="74562" t="28802" r="15945" b="49284"/>
            <a:stretch/>
          </p:blipFill>
          <p:spPr>
            <a:xfrm>
              <a:off x="5129212" y="4365625"/>
              <a:ext cx="955675" cy="1495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Shape 140" descr="http://calendar-grid.narod.ru/_pu/0/09772517.jpg"/>
            <p:cNvPicPr preferRelativeResize="0"/>
            <p:nvPr/>
          </p:nvPicPr>
          <p:blipFill rotWithShape="1">
            <a:blip r:embed="rId5">
              <a:alphaModFix/>
            </a:blip>
            <a:srcRect l="47948" t="4215" r="42560" b="73871"/>
            <a:stretch/>
          </p:blipFill>
          <p:spPr>
            <a:xfrm>
              <a:off x="5508625" y="989012"/>
              <a:ext cx="911224" cy="1430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Shape 141" descr="http://calendar-grid.narod.ru/_pu/0/09772517.jpg"/>
            <p:cNvPicPr preferRelativeResize="0"/>
            <p:nvPr/>
          </p:nvPicPr>
          <p:blipFill rotWithShape="1">
            <a:blip r:embed="rId10">
              <a:alphaModFix/>
            </a:blip>
            <a:srcRect l="85780" t="3677" r="1923" b="74409"/>
            <a:stretch/>
          </p:blipFill>
          <p:spPr>
            <a:xfrm>
              <a:off x="4106862" y="4292600"/>
              <a:ext cx="1185862" cy="1435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 l="42314" r="-2" b="32069"/>
          <a:stretch/>
        </p:blipFill>
        <p:spPr>
          <a:xfrm>
            <a:off x="1588" y="-20241"/>
            <a:ext cx="9215437" cy="516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4437" y="4225528"/>
            <a:ext cx="919162" cy="9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5750" y="4299347"/>
            <a:ext cx="917972" cy="9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463" y="4155281"/>
            <a:ext cx="917972" cy="917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4300" y="4043362"/>
            <a:ext cx="917972" cy="917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2050" y="4299347"/>
            <a:ext cx="917972" cy="9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1788" y="4060031"/>
            <a:ext cx="917971" cy="917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5738" y="4299347"/>
            <a:ext cx="917971" cy="9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837" y="3844515"/>
            <a:ext cx="917999" cy="9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2375" y="3772958"/>
            <a:ext cx="917999" cy="9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8363" y="3961806"/>
            <a:ext cx="917999" cy="9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 descr="http://smilezland.com/wp-content/uploads/2011/06/mim_051.jpg"/>
          <p:cNvPicPr preferRelativeResize="0"/>
          <p:nvPr/>
        </p:nvPicPr>
        <p:blipFill rotWithShape="1">
          <a:blip r:embed="rId5">
            <a:alphaModFix/>
          </a:blip>
          <a:srcRect l="36031" r="37801" b="12395"/>
          <a:stretch/>
        </p:blipFill>
        <p:spPr>
          <a:xfrm>
            <a:off x="5942012" y="2699147"/>
            <a:ext cx="962024" cy="114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0200" y="4110587"/>
            <a:ext cx="917999" cy="91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hape 278"/>
          <p:cNvPicPr preferRelativeResize="0"/>
          <p:nvPr/>
        </p:nvPicPr>
        <p:blipFill rotWithShape="1">
          <a:blip r:embed="rId3">
            <a:alphaModFix/>
          </a:blip>
          <a:srcRect l="42314" r="-2" b="32069"/>
          <a:stretch/>
        </p:blipFill>
        <p:spPr>
          <a:xfrm>
            <a:off x="1588" y="-20241"/>
            <a:ext cx="9215437" cy="516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4437" y="4225528"/>
            <a:ext cx="919162" cy="9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5750" y="4299347"/>
            <a:ext cx="917972" cy="9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463" y="4155281"/>
            <a:ext cx="917972" cy="917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4300" y="4043362"/>
            <a:ext cx="917972" cy="917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2050" y="4299347"/>
            <a:ext cx="917972" cy="9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4950" y="4213622"/>
            <a:ext cx="917972" cy="9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6050" y="4317206"/>
            <a:ext cx="917972" cy="917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3612" y="3456590"/>
            <a:ext cx="917999" cy="9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6800" y="3399208"/>
            <a:ext cx="917999" cy="9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 descr="http://smilezland.com/wp-content/uploads/2011/06/mim_051.jpg"/>
          <p:cNvPicPr preferRelativeResize="0"/>
          <p:nvPr/>
        </p:nvPicPr>
        <p:blipFill rotWithShape="1">
          <a:blip r:embed="rId5">
            <a:alphaModFix/>
          </a:blip>
          <a:srcRect l="36031" r="37801" b="12395"/>
          <a:stretch/>
        </p:blipFill>
        <p:spPr>
          <a:xfrm>
            <a:off x="5942012" y="2699147"/>
            <a:ext cx="962024" cy="114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5212" y="3522437"/>
            <a:ext cx="917999" cy="9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8838" y="3857625"/>
            <a:ext cx="917971" cy="917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0250" y="4043362"/>
            <a:ext cx="917972" cy="917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7713" y="3857625"/>
            <a:ext cx="917971" cy="917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250" y="3857625"/>
            <a:ext cx="917972" cy="917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6725" y="3844527"/>
            <a:ext cx="917999" cy="91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 descr="http://fotonata.ucoz.ru/_ph/3/2/7131058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5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 rotWithShape="1">
          <a:blip r:embed="rId4">
            <a:alphaModFix/>
          </a:blip>
          <a:srcRect l="6715" b="9925"/>
          <a:stretch/>
        </p:blipFill>
        <p:spPr>
          <a:xfrm>
            <a:off x="1403350" y="227409"/>
            <a:ext cx="4752975" cy="4688680"/>
          </a:xfrm>
          <a:prstGeom prst="rect">
            <a:avLst/>
          </a:prstGeom>
          <a:noFill/>
          <a:ln w="57150" cap="flat" cmpd="sng">
            <a:solidFill>
              <a:srgbClr val="33CC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01" name="Shape 301" descr="http://gif-anim.narod.ru/Karandashi4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502813">
            <a:off x="172710" y="300037"/>
            <a:ext cx="1283493" cy="128349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/>
          <p:nvPr/>
        </p:nvSpPr>
        <p:spPr>
          <a:xfrm>
            <a:off x="1466850" y="1491853"/>
            <a:ext cx="225425" cy="1000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98" y="0"/>
                </a:moveTo>
                <a:cubicBezTo>
                  <a:pt x="36334" y="4271"/>
                  <a:pt x="63771" y="8544"/>
                  <a:pt x="62288" y="17089"/>
                </a:cubicBezTo>
                <a:cubicBezTo>
                  <a:pt x="60805" y="25634"/>
                  <a:pt x="0" y="39875"/>
                  <a:pt x="0" y="51269"/>
                </a:cubicBezTo>
                <a:cubicBezTo>
                  <a:pt x="0" y="62662"/>
                  <a:pt x="60805" y="74055"/>
                  <a:pt x="62288" y="85448"/>
                </a:cubicBezTo>
                <a:cubicBezTo>
                  <a:pt x="63771" y="96841"/>
                  <a:pt x="0" y="116779"/>
                  <a:pt x="8898" y="119627"/>
                </a:cubicBezTo>
                <a:cubicBezTo>
                  <a:pt x="17796" y="122475"/>
                  <a:pt x="102330" y="108234"/>
                  <a:pt x="115678" y="102538"/>
                </a:cubicBezTo>
                <a:cubicBezTo>
                  <a:pt x="129025" y="96841"/>
                  <a:pt x="109004" y="91144"/>
                  <a:pt x="88983" y="85448"/>
                </a:cubicBezTo>
              </a:path>
            </a:pathLst>
          </a:cu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hape 314"/>
          <p:cNvPicPr preferRelativeResize="0"/>
          <p:nvPr/>
        </p:nvPicPr>
        <p:blipFill rotWithShape="1">
          <a:blip r:embed="rId3">
            <a:alphaModFix/>
          </a:blip>
          <a:srcRect r="9862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292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8144" y="1203598"/>
            <a:ext cx="458986" cy="458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92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0432" y="2112763"/>
            <a:ext cx="458986" cy="458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292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544" y="3881362"/>
            <a:ext cx="314970" cy="229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292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5736" y="2211710"/>
            <a:ext cx="229493" cy="229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92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544" y="1126505"/>
            <a:ext cx="314970" cy="30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92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0072" y="648145"/>
            <a:ext cx="229493" cy="33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92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7129" y="4110854"/>
            <a:ext cx="229493" cy="229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92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5228" y="4547354"/>
            <a:ext cx="229493" cy="229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92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56376" y="4547353"/>
            <a:ext cx="314970" cy="344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Shape 307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pic>
          <p:nvPicPr>
            <p:cNvPr id="308" name="Shape 308"/>
            <p:cNvPicPr preferRelativeResize="0"/>
            <p:nvPr/>
          </p:nvPicPr>
          <p:blipFill rotWithShape="1">
            <a:blip r:embed="rId3">
              <a:alphaModFix/>
            </a:blip>
            <a:srcRect r="9862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Shape 309" descr="http://static.kinokopilka.tv/system/images/users/avatars/003/056/645/tatyana-84_original.jpg"/>
            <p:cNvPicPr preferRelativeResize="0"/>
            <p:nvPr/>
          </p:nvPicPr>
          <p:blipFill rotWithShape="1">
            <a:blip r:embed="rId4">
              <a:alphaModFix/>
            </a:blip>
            <a:srcRect r="10615"/>
            <a:stretch/>
          </p:blipFill>
          <p:spPr>
            <a:xfrm>
              <a:off x="1835696" y="0"/>
              <a:ext cx="3677999" cy="685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 descr="http://fotonata.ucoz.ru/_ph/3/2/7131058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5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4">
            <a:alphaModFix/>
          </a:blip>
          <a:srcRect l="51141" t="48805" r="27279" b="26481"/>
          <a:stretch/>
        </p:blipFill>
        <p:spPr>
          <a:xfrm>
            <a:off x="784225" y="1006078"/>
            <a:ext cx="7632699" cy="368498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/>
          <p:nvPr/>
        </p:nvSpPr>
        <p:spPr>
          <a:xfrm>
            <a:off x="906869" y="141480"/>
            <a:ext cx="7330276" cy="6924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5400" b="1" i="0" u="none" strike="noStrike" cap="none">
                <a:solidFill>
                  <a:srgbClr val="1616B5"/>
                </a:solidFill>
                <a:latin typeface="Arial"/>
                <a:ea typeface="Arial"/>
                <a:cs typeface="Arial"/>
                <a:sym typeface="Arial"/>
              </a:rPr>
              <a:t>Исследование снега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hape 326" descr="http://fotonata.ucoz.ru/_ph/3/2/7131058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5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 descr="http://im1-tub-by.yandex.net/i?id=534065857-55-72&amp;n=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6129" y="1880864"/>
            <a:ext cx="2792113" cy="139605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28" name="Shape 328" descr="http://im3-tub-by.yandex.net/i?id=410217608-41-72&amp;n=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63382" y="992825"/>
            <a:ext cx="2918775" cy="13572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29" name="Shape 329" descr="http://ecologylib.ru/news/item/f00/s01/n0000109/pic/00000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7630" y="3489851"/>
            <a:ext cx="3129984" cy="155254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30" name="Shape 330" descr="http://i054.radikal.ru/0902/49/bd1975298c8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19907" y="1275606"/>
            <a:ext cx="1588306" cy="166063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31" name="Shape 331"/>
          <p:cNvSpPr/>
          <p:nvPr/>
        </p:nvSpPr>
        <p:spPr>
          <a:xfrm>
            <a:off x="1246954" y="141480"/>
            <a:ext cx="6650090" cy="6924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5400" b="1" i="0" u="none" strike="noStrike" cap="none">
                <a:solidFill>
                  <a:srgbClr val="1616B5"/>
                </a:solidFill>
                <a:latin typeface="Arial"/>
                <a:ea typeface="Arial"/>
                <a:cs typeface="Arial"/>
                <a:sym typeface="Arial"/>
              </a:rPr>
              <a:t>Загрязнение снега</a:t>
            </a:r>
          </a:p>
        </p:txBody>
      </p:sp>
      <p:pic>
        <p:nvPicPr>
          <p:cNvPr id="332" name="Shape 332" descr="http://i5.pixs.ru/storage/0/9/7/imgfotkiya_5542353_8556097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7543" y="3489851"/>
            <a:ext cx="2683522" cy="150948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33" name="Shape 333" descr="http://li-web.ru/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836427">
            <a:off x="4356452" y="2645805"/>
            <a:ext cx="799398" cy="157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 descr="http://li-web.ru/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8857">
            <a:off x="5351031" y="2236989"/>
            <a:ext cx="908914" cy="127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 descr="http://li-web.ru/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400000">
            <a:off x="3940175" y="3202384"/>
            <a:ext cx="714374" cy="204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 descr="http://li-web.ru/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302279">
            <a:off x="6837023" y="2747134"/>
            <a:ext cx="905552" cy="806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hape 341" descr="http://portalik.flyfm.net/uploads/posts/2010-12/thumbs/1293311671_1290274239_cdeee2eee3eee4ede8e920f4eeed2030352030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368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 descr="http://img1.liveinternet.ru/images/attach/c/3/77/503/77503999_1135201280x80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3580" y="715985"/>
            <a:ext cx="3972232" cy="18625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43" name="Shape 343" descr="http://www.svevesti.com/images/sr/24106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6008" y="610906"/>
            <a:ext cx="2399975" cy="1350000"/>
          </a:xfrm>
          <a:prstGeom prst="cloud">
            <a:avLst/>
          </a:prstGeom>
          <a:noFill/>
          <a:ln>
            <a:noFill/>
          </a:ln>
        </p:spPr>
      </p:pic>
      <p:pic>
        <p:nvPicPr>
          <p:cNvPr id="344" name="Shape 344" descr="http://www.hibiny.com/forum/files/thumbs/t_89349027_2835299___438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03" y="1591611"/>
            <a:ext cx="2285928" cy="1367280"/>
          </a:xfrm>
          <a:prstGeom prst="cloud">
            <a:avLst/>
          </a:prstGeom>
          <a:noFill/>
          <a:ln>
            <a:noFill/>
          </a:ln>
        </p:spPr>
      </p:pic>
      <p:pic>
        <p:nvPicPr>
          <p:cNvPr id="345" name="Shape 345" descr="http://malahov-plus.com/uploads/forum/images/2010-07/1279050028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99207" y="3340880"/>
            <a:ext cx="1659852" cy="1338227"/>
          </a:xfrm>
          <a:prstGeom prst="cloud">
            <a:avLst/>
          </a:prstGeom>
          <a:noFill/>
          <a:ln>
            <a:noFill/>
          </a:ln>
        </p:spPr>
      </p:pic>
      <p:pic>
        <p:nvPicPr>
          <p:cNvPr id="346" name="Shape 346" descr="http://www.foodclub.ru/upload/iblock/3d9/_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9796" y="2897256"/>
            <a:ext cx="2262707" cy="1131300"/>
          </a:xfrm>
          <a:prstGeom prst="cloud">
            <a:avLst/>
          </a:prstGeom>
          <a:noFill/>
          <a:ln>
            <a:noFill/>
          </a:ln>
        </p:spPr>
      </p:pic>
      <p:sp>
        <p:nvSpPr>
          <p:cNvPr id="347" name="Shape 347"/>
          <p:cNvSpPr/>
          <p:nvPr/>
        </p:nvSpPr>
        <p:spPr>
          <a:xfrm>
            <a:off x="1600191" y="-136266"/>
            <a:ext cx="7845899" cy="623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4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Как победить простуду?</a:t>
            </a:r>
          </a:p>
        </p:txBody>
      </p:sp>
      <p:sp>
        <p:nvSpPr>
          <p:cNvPr id="348" name="Shape 348"/>
          <p:cNvSpPr/>
          <p:nvPr/>
        </p:nvSpPr>
        <p:spPr>
          <a:xfrm>
            <a:off x="2344814" y="1903019"/>
            <a:ext cx="2207699" cy="3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липовый чай</a:t>
            </a:r>
          </a:p>
        </p:txBody>
      </p:sp>
      <p:sp>
        <p:nvSpPr>
          <p:cNvPr id="349" name="Shape 349"/>
          <p:cNvSpPr/>
          <p:nvPr/>
        </p:nvSpPr>
        <p:spPr>
          <a:xfrm>
            <a:off x="0" y="2841286"/>
            <a:ext cx="3029399" cy="623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компот из плодов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шиповника</a:t>
            </a:r>
          </a:p>
        </p:txBody>
      </p:sp>
      <p:pic>
        <p:nvPicPr>
          <p:cNvPr id="350" name="Shape 350" descr="http://www.svvaulsh.ru/e107_files/public/211_76115004_3241851_386h0zyg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3533" y="3521772"/>
            <a:ext cx="2413259" cy="1357451"/>
          </a:xfrm>
          <a:prstGeom prst="cloud">
            <a:avLst/>
          </a:prstGeom>
          <a:noFill/>
          <a:ln>
            <a:noFill/>
          </a:ln>
        </p:spPr>
      </p:pic>
      <p:sp>
        <p:nvSpPr>
          <p:cNvPr id="351" name="Shape 351"/>
          <p:cNvSpPr/>
          <p:nvPr/>
        </p:nvSpPr>
        <p:spPr>
          <a:xfrm>
            <a:off x="827583" y="4724127"/>
            <a:ext cx="2721194" cy="346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морс из клюквы</a:t>
            </a:r>
          </a:p>
        </p:txBody>
      </p:sp>
      <p:pic>
        <p:nvPicPr>
          <p:cNvPr id="352" name="Shape 352" descr="http://g1.delfi.ua/images/pix/file1510349_a15f9896c1b92e7adc7d0232afb30816.jpg"/>
          <p:cNvPicPr preferRelativeResize="0"/>
          <p:nvPr/>
        </p:nvPicPr>
        <p:blipFill rotWithShape="1">
          <a:blip r:embed="rId10">
            <a:alphaModFix/>
          </a:blip>
          <a:srcRect l="27754" r="13"/>
          <a:stretch/>
        </p:blipFill>
        <p:spPr>
          <a:xfrm>
            <a:off x="3135091" y="2556156"/>
            <a:ext cx="2064096" cy="1428732"/>
          </a:xfrm>
          <a:prstGeom prst="cloud">
            <a:avLst/>
          </a:prstGeom>
          <a:noFill/>
          <a:ln>
            <a:noFill/>
          </a:ln>
        </p:spPr>
      </p:pic>
      <p:sp>
        <p:nvSpPr>
          <p:cNvPr id="353" name="Shape 353"/>
          <p:cNvSpPr/>
          <p:nvPr/>
        </p:nvSpPr>
        <p:spPr>
          <a:xfrm>
            <a:off x="3346398" y="3888869"/>
            <a:ext cx="1918799" cy="623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малиновое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варенье</a:t>
            </a:r>
          </a:p>
        </p:txBody>
      </p:sp>
      <p:sp>
        <p:nvSpPr>
          <p:cNvPr id="354" name="Shape 354"/>
          <p:cNvSpPr/>
          <p:nvPr/>
        </p:nvSpPr>
        <p:spPr>
          <a:xfrm>
            <a:off x="5724128" y="4595587"/>
            <a:ext cx="779381" cy="346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мёд</a:t>
            </a:r>
          </a:p>
        </p:txBody>
      </p:sp>
      <p:sp>
        <p:nvSpPr>
          <p:cNvPr id="355" name="Shape 355"/>
          <p:cNvSpPr/>
          <p:nvPr/>
        </p:nvSpPr>
        <p:spPr>
          <a:xfrm>
            <a:off x="6992504" y="3984910"/>
            <a:ext cx="2129999" cy="3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лук и чеснок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Shape 360" descr="http://mynew-year.ru/_ph/3/2/782595026.jpg"/>
          <p:cNvPicPr preferRelativeResize="0"/>
          <p:nvPr/>
        </p:nvPicPr>
        <p:blipFill rotWithShape="1">
          <a:blip r:embed="rId3">
            <a:alphaModFix/>
          </a:blip>
          <a:srcRect b="3203"/>
          <a:stretch/>
        </p:blipFill>
        <p:spPr>
          <a:xfrm>
            <a:off x="-1588" y="-5953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 descr="http://funforkids.ru/pictures/mim/mim01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7962" y="844153"/>
            <a:ext cx="3743324" cy="210621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/>
          <p:nvPr/>
        </p:nvSpPr>
        <p:spPr>
          <a:xfrm>
            <a:off x="143704" y="87473"/>
            <a:ext cx="8888330" cy="6232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4800" b="1" i="0" u="none" strike="noStrike" cap="none">
                <a:solidFill>
                  <a:srgbClr val="1616B5"/>
                </a:solidFill>
                <a:latin typeface="Arial"/>
                <a:ea typeface="Arial"/>
                <a:cs typeface="Arial"/>
                <a:sym typeface="Arial"/>
              </a:rPr>
              <a:t>Как правильно закаляться?</a:t>
            </a:r>
          </a:p>
        </p:txBody>
      </p:sp>
      <p:pic>
        <p:nvPicPr>
          <p:cNvPr id="363" name="Shape 363" descr="http://mdou3.ucoz.net/13/2.jpg"/>
          <p:cNvPicPr preferRelativeResize="0"/>
          <p:nvPr/>
        </p:nvPicPr>
        <p:blipFill rotWithShape="1">
          <a:blip r:embed="rId5">
            <a:alphaModFix/>
          </a:blip>
          <a:srcRect l="15387" t="65249" r="62401" b="12910"/>
          <a:stretch/>
        </p:blipFill>
        <p:spPr>
          <a:xfrm>
            <a:off x="381519" y="807919"/>
            <a:ext cx="1760561" cy="1781033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7373D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64" name="Shape 364" descr="http://mdou3.ucoz.net/13/10.jpg"/>
          <p:cNvPicPr preferRelativeResize="0"/>
          <p:nvPr/>
        </p:nvPicPr>
        <p:blipFill rotWithShape="1">
          <a:blip r:embed="rId6">
            <a:alphaModFix/>
          </a:blip>
          <a:srcRect l="13719" t="43497" r="46483" b="34306"/>
          <a:stretch/>
        </p:blipFill>
        <p:spPr>
          <a:xfrm>
            <a:off x="2764392" y="1491630"/>
            <a:ext cx="2352892" cy="1350149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7373D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65" name="Shape 365" descr="http://mdou3.ucoz.net/13/12.jpg"/>
          <p:cNvPicPr preferRelativeResize="0"/>
          <p:nvPr/>
        </p:nvPicPr>
        <p:blipFill rotWithShape="1">
          <a:blip r:embed="rId7">
            <a:alphaModFix/>
          </a:blip>
          <a:srcRect l="35775" t="59073" r="20978" b="9331"/>
          <a:stretch/>
        </p:blipFill>
        <p:spPr>
          <a:xfrm>
            <a:off x="899591" y="3100229"/>
            <a:ext cx="1622355" cy="162597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7373D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66" name="Shape 366" descr="http://mdou3.ucoz.net/13/16.jpg"/>
          <p:cNvPicPr preferRelativeResize="0"/>
          <p:nvPr/>
        </p:nvPicPr>
        <p:blipFill rotWithShape="1">
          <a:blip r:embed="rId8">
            <a:alphaModFix/>
          </a:blip>
          <a:srcRect l="33258" t="60157" r="33370" b="11299"/>
          <a:stretch/>
        </p:blipFill>
        <p:spPr>
          <a:xfrm>
            <a:off x="3779912" y="3182012"/>
            <a:ext cx="1855297" cy="1632738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7373D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67" name="Shape 367" descr="http://mdou3.ucoz.net/13/17.jpg"/>
          <p:cNvPicPr preferRelativeResize="0"/>
          <p:nvPr/>
        </p:nvPicPr>
        <p:blipFill rotWithShape="1">
          <a:blip r:embed="rId9">
            <a:alphaModFix/>
          </a:blip>
          <a:srcRect l="21652" t="55976" r="15429" b="11647"/>
          <a:stretch/>
        </p:blipFill>
        <p:spPr>
          <a:xfrm>
            <a:off x="6329041" y="3404569"/>
            <a:ext cx="2496429" cy="132163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7373D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Shape 372" descr="http://portalik.flyfm.net/uploads/posts/2010-12/thumbs/1293311671_1290274239_cdeee2eee3eee4ede8e920f4eeed2030352030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368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/>
          <p:nvPr/>
        </p:nvSpPr>
        <p:spPr>
          <a:xfrm>
            <a:off x="244475" y="122634"/>
            <a:ext cx="8648699" cy="493394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4" name="Shape 374"/>
          <p:cNvGrpSpPr/>
          <p:nvPr/>
        </p:nvGrpSpPr>
        <p:grpSpPr>
          <a:xfrm>
            <a:off x="670098" y="241947"/>
            <a:ext cx="7934152" cy="4599134"/>
            <a:chOff x="-55289" y="-82186"/>
            <a:chExt cx="5127621" cy="3213575"/>
          </a:xfrm>
        </p:grpSpPr>
        <p:pic>
          <p:nvPicPr>
            <p:cNvPr id="375" name="Shape 375"/>
            <p:cNvPicPr preferRelativeResize="0"/>
            <p:nvPr/>
          </p:nvPicPr>
          <p:blipFill rotWithShape="1">
            <a:blip r:embed="rId4">
              <a:alphaModFix/>
            </a:blip>
            <a:srcRect l="32799" t="21407" r="46098" b="9173"/>
            <a:stretch/>
          </p:blipFill>
          <p:spPr>
            <a:xfrm>
              <a:off x="4520241" y="1768415"/>
              <a:ext cx="552091" cy="13629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6" name="Shape 376"/>
            <p:cNvGrpSpPr/>
            <p:nvPr/>
          </p:nvGrpSpPr>
          <p:grpSpPr>
            <a:xfrm>
              <a:off x="-55289" y="-82186"/>
              <a:ext cx="4687673" cy="3101432"/>
              <a:chOff x="-55289" y="-82186"/>
              <a:chExt cx="4687673" cy="3101432"/>
            </a:xfrm>
          </p:grpSpPr>
          <p:pic>
            <p:nvPicPr>
              <p:cNvPr id="377" name="Shape 377" descr="I:\Урок\тест0001.tif"/>
              <p:cNvPicPr preferRelativeResize="0"/>
              <p:nvPr/>
            </p:nvPicPr>
            <p:blipFill rotWithShape="1">
              <a:blip r:embed="rId5">
                <a:alphaModFix/>
              </a:blip>
              <a:srcRect l="13098" t="17595" r="4509" b="7587"/>
              <a:stretch/>
            </p:blipFill>
            <p:spPr>
              <a:xfrm>
                <a:off x="146648" y="284671"/>
                <a:ext cx="2268747" cy="26396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8" name="Shape 378" descr="I:\Урок\тест0002.tif"/>
              <p:cNvPicPr preferRelativeResize="0"/>
              <p:nvPr/>
            </p:nvPicPr>
            <p:blipFill rotWithShape="1">
              <a:blip r:embed="rId6">
                <a:alphaModFix/>
              </a:blip>
              <a:srcRect l="6815" t="7780" r="8429" b="9509"/>
              <a:stretch/>
            </p:blipFill>
            <p:spPr>
              <a:xfrm>
                <a:off x="2527539" y="8626"/>
                <a:ext cx="2104844" cy="30106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9" name="Shape 379"/>
              <p:cNvSpPr/>
              <p:nvPr/>
            </p:nvSpPr>
            <p:spPr>
              <a:xfrm>
                <a:off x="-55289" y="-82186"/>
                <a:ext cx="2820599" cy="474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22860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ru" sz="1800" b="1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Забота человека о своём</a:t>
                </a:r>
              </a:p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ru" sz="1800" b="1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здоровье зимой</a:t>
                </a:r>
              </a:p>
            </p:txBody>
          </p:sp>
        </p:grpSp>
      </p:grpSp>
      <p:pic>
        <p:nvPicPr>
          <p:cNvPr id="380" name="Shape 380" descr="http://allforchildren.ru/pictures/mim_s/mim012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3587353"/>
            <a:ext cx="1763713" cy="1521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 b="4840"/>
          <a:stretch/>
        </p:blipFill>
        <p:spPr>
          <a:xfrm>
            <a:off x="0" y="25003"/>
            <a:ext cx="916781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 descr="C:\Documents and Settings\UserXP\Рабочий стол\484586606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2325" y="303609"/>
            <a:ext cx="523874" cy="128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 descr="C:\Documents and Settings\UserXP\Рабочий стол\484586606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5587" y="935831"/>
            <a:ext cx="938212" cy="230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 descr="C:\Documents and Settings\UserXP\Рабочий стол\484586606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1013" y="141684"/>
            <a:ext cx="439736" cy="1079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 descr="C:\Documents and Settings\UserXP\Рабочий стол\484586606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750" y="1221581"/>
            <a:ext cx="523874" cy="156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 descr="C:\Documents and Settings\UserXP\Рабочий стол\484586606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1500" y="417909"/>
            <a:ext cx="523874" cy="128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 descr="C:\Documents and Settings\UserXP\Рабочий стол\484586606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2950" y="1310878"/>
            <a:ext cx="647700" cy="159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 descr="C:\Documents and Settings\UserXP\Рабочий стол\484586606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5737" y="2444353"/>
            <a:ext cx="647700" cy="159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 descr="C:\Documents and Settings\UserXP\Рабочий стол\484586606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2525" y="2883693"/>
            <a:ext cx="939799" cy="230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 descr="C:\Documents and Settings\UserXP\Рабочий стол\484586606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3575" y="2258616"/>
            <a:ext cx="523874" cy="128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 descr="C:\Documents and Settings\UserXP\Рабочий стол\484586606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5475" y="3544491"/>
            <a:ext cx="441324" cy="1079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Shape 385" descr="http://portalik.flyfm.net/uploads/posts/2010-12/thumbs/1293311671_1290274239_cdeee2eee3eee4ede8e920f4eeed2030352030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368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Shape 386"/>
          <p:cNvSpPr/>
          <p:nvPr/>
        </p:nvSpPr>
        <p:spPr>
          <a:xfrm>
            <a:off x="244475" y="122634"/>
            <a:ext cx="8648699" cy="493394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7" name="Shape 387"/>
          <p:cNvGrpSpPr/>
          <p:nvPr/>
        </p:nvGrpSpPr>
        <p:grpSpPr>
          <a:xfrm>
            <a:off x="638022" y="231247"/>
            <a:ext cx="7966227" cy="4609833"/>
            <a:chOff x="-76019" y="-89662"/>
            <a:chExt cx="5148351" cy="3221051"/>
          </a:xfrm>
        </p:grpSpPr>
        <p:pic>
          <p:nvPicPr>
            <p:cNvPr id="388" name="Shape 388"/>
            <p:cNvPicPr preferRelativeResize="0"/>
            <p:nvPr/>
          </p:nvPicPr>
          <p:blipFill rotWithShape="1">
            <a:blip r:embed="rId4">
              <a:alphaModFix/>
            </a:blip>
            <a:srcRect l="32799" t="21407" r="46098" b="9173"/>
            <a:stretch/>
          </p:blipFill>
          <p:spPr>
            <a:xfrm>
              <a:off x="4520241" y="1768415"/>
              <a:ext cx="552091" cy="13629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9" name="Shape 389"/>
            <p:cNvGrpSpPr/>
            <p:nvPr/>
          </p:nvGrpSpPr>
          <p:grpSpPr>
            <a:xfrm>
              <a:off x="-76019" y="-89662"/>
              <a:ext cx="4708403" cy="3108908"/>
              <a:chOff x="-76019" y="-89662"/>
              <a:chExt cx="4708403" cy="3108908"/>
            </a:xfrm>
          </p:grpSpPr>
          <p:pic>
            <p:nvPicPr>
              <p:cNvPr id="390" name="Shape 390" descr="I:\Урок\тест0001.tif"/>
              <p:cNvPicPr preferRelativeResize="0"/>
              <p:nvPr/>
            </p:nvPicPr>
            <p:blipFill rotWithShape="1">
              <a:blip r:embed="rId5">
                <a:alphaModFix/>
              </a:blip>
              <a:srcRect l="13098" t="17595" r="4509" b="7587"/>
              <a:stretch/>
            </p:blipFill>
            <p:spPr>
              <a:xfrm>
                <a:off x="146648" y="284671"/>
                <a:ext cx="2268747" cy="26396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1" name="Shape 391" descr="I:\Урок\тест0002.tif"/>
              <p:cNvPicPr preferRelativeResize="0"/>
              <p:nvPr/>
            </p:nvPicPr>
            <p:blipFill rotWithShape="1">
              <a:blip r:embed="rId6">
                <a:alphaModFix/>
              </a:blip>
              <a:srcRect l="6815" t="7780" r="8429" b="9509"/>
              <a:stretch/>
            </p:blipFill>
            <p:spPr>
              <a:xfrm>
                <a:off x="2527539" y="8626"/>
                <a:ext cx="2104844" cy="30106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2" name="Shape 392"/>
              <p:cNvSpPr/>
              <p:nvPr/>
            </p:nvSpPr>
            <p:spPr>
              <a:xfrm>
                <a:off x="-76019" y="-89662"/>
                <a:ext cx="2820599" cy="474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22860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ru" sz="1800" b="1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Забота человека о своём</a:t>
                </a:r>
              </a:p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ru" sz="1800" b="1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здоровье зимой</a:t>
                </a:r>
              </a:p>
            </p:txBody>
          </p:sp>
        </p:grpSp>
      </p:grpSp>
      <p:pic>
        <p:nvPicPr>
          <p:cNvPr id="393" name="Shape 393" descr="http://allforchildren.ru/pictures/mim_s/mim012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3587353"/>
            <a:ext cx="1763713" cy="152161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Shape 394"/>
          <p:cNvSpPr/>
          <p:nvPr/>
        </p:nvSpPr>
        <p:spPr>
          <a:xfrm>
            <a:off x="982662" y="1383506"/>
            <a:ext cx="1309686" cy="826293"/>
          </a:xfrm>
          <a:prstGeom prst="frame">
            <a:avLst>
              <a:gd name="adj1" fmla="val 4978"/>
            </a:avLst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Shape 395"/>
          <p:cNvSpPr/>
          <p:nvPr/>
        </p:nvSpPr>
        <p:spPr>
          <a:xfrm>
            <a:off x="3259138" y="1383506"/>
            <a:ext cx="1096961" cy="826293"/>
          </a:xfrm>
          <a:prstGeom prst="frame">
            <a:avLst>
              <a:gd name="adj1" fmla="val 4978"/>
            </a:avLst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6" name="Shape 396"/>
          <p:cNvCxnSpPr/>
          <p:nvPr/>
        </p:nvCxnSpPr>
        <p:spPr>
          <a:xfrm>
            <a:off x="1979613" y="3975497"/>
            <a:ext cx="431799" cy="5476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97" name="Shape 397"/>
          <p:cNvCxnSpPr/>
          <p:nvPr/>
        </p:nvCxnSpPr>
        <p:spPr>
          <a:xfrm>
            <a:off x="1979613" y="3587353"/>
            <a:ext cx="431799" cy="11906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98" name="Shape 398"/>
          <p:cNvCxnSpPr/>
          <p:nvPr/>
        </p:nvCxnSpPr>
        <p:spPr>
          <a:xfrm>
            <a:off x="2627313" y="3303984"/>
            <a:ext cx="0" cy="20716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99" name="Shape 399"/>
          <p:cNvCxnSpPr/>
          <p:nvPr/>
        </p:nvCxnSpPr>
        <p:spPr>
          <a:xfrm>
            <a:off x="4859337" y="1038225"/>
            <a:ext cx="649286" cy="66913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0" name="Shape 400"/>
          <p:cNvSpPr/>
          <p:nvPr/>
        </p:nvSpPr>
        <p:spPr>
          <a:xfrm>
            <a:off x="6858000" y="2520553"/>
            <a:ext cx="1065213" cy="887015"/>
          </a:xfrm>
          <a:prstGeom prst="frame">
            <a:avLst>
              <a:gd name="adj1" fmla="val 4978"/>
            </a:avLst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1" name="Shape 401"/>
          <p:cNvCxnSpPr/>
          <p:nvPr/>
        </p:nvCxnSpPr>
        <p:spPr>
          <a:xfrm>
            <a:off x="6516687" y="3921918"/>
            <a:ext cx="1406525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Shape 406" descr="http://mynew-year.ru/_ph/3/2/782595026.jpg"/>
          <p:cNvPicPr preferRelativeResize="0"/>
          <p:nvPr/>
        </p:nvPicPr>
        <p:blipFill rotWithShape="1">
          <a:blip r:embed="rId3">
            <a:alphaModFix/>
          </a:blip>
          <a:srcRect b="3203"/>
          <a:stretch/>
        </p:blipFill>
        <p:spPr>
          <a:xfrm>
            <a:off x="-1588" y="-5953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 descr="http://funforkids.ru/pictures/mim/mim01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150" y="2097881"/>
            <a:ext cx="6994525" cy="303966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/>
          <p:nvPr/>
        </p:nvSpPr>
        <p:spPr>
          <a:xfrm>
            <a:off x="1690514" y="188135"/>
            <a:ext cx="5764014" cy="19159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6600" b="1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" sz="8000" b="1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Спасибо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8000" b="1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за  работу!</a:t>
            </a:r>
          </a:p>
        </p:txBody>
      </p:sp>
      <p:pic>
        <p:nvPicPr>
          <p:cNvPr id="409" name="Shape 409" descr="http://blestki.ucoz.ru/_ph/13/1/57818323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0500" y="1146572"/>
            <a:ext cx="357187" cy="35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 descr="http://blestki.ucoz.ru/_ph/13/1/57818323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3275" y="2103834"/>
            <a:ext cx="357187" cy="35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 descr="http://blestki.ucoz.ru/_ph/13/1/57818323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8625" y="2405062"/>
            <a:ext cx="357187" cy="35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 descr="http://blestki.ucoz.ru/_ph/13/1/57818323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2450" y="2722959"/>
            <a:ext cx="357187" cy="35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 descr="http://blestki.ucoz.ru/_ph/13/1/57818323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1425" y="1378743"/>
            <a:ext cx="357187" cy="35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 descr="http://blestki.ucoz.ru/_ph/13/1/57818323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9563" y="188118"/>
            <a:ext cx="357187" cy="35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 descr="http://blestki.ucoz.ru/_ph/13/1/57818323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900" y="366712"/>
            <a:ext cx="357187" cy="35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 descr="http://blestki.ucoz.ru/_ph/13/1/57818323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3275" y="1021556"/>
            <a:ext cx="357187" cy="35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 descr="http://blestki.ucoz.ru/_ph/13/1/57818323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325" y="2387203"/>
            <a:ext cx="357187" cy="357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 l="42314" r="-2" b="32069"/>
          <a:stretch/>
        </p:blipFill>
        <p:spPr>
          <a:xfrm>
            <a:off x="0" y="0"/>
            <a:ext cx="921543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 descr="G:\Урок\Маша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7675" y="2807493"/>
            <a:ext cx="1936749" cy="2322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9200" y="4901803"/>
            <a:ext cx="228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 l="42314" r="-2" b="32069"/>
          <a:stretch/>
        </p:blipFill>
        <p:spPr>
          <a:xfrm>
            <a:off x="1588" y="-20241"/>
            <a:ext cx="9215437" cy="516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4450" y="4225546"/>
            <a:ext cx="917999" cy="9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7350" y="4225531"/>
            <a:ext cx="917999" cy="9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850" y="4054427"/>
            <a:ext cx="917999" cy="9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3300" y="4225556"/>
            <a:ext cx="917999" cy="9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4537" y="4225531"/>
            <a:ext cx="917999" cy="9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 descr="G:\Урок\36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8712" y="4097256"/>
            <a:ext cx="917999" cy="91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 descr="http://www.kislorod-books.ru/data/photos/du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3448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Shape 184"/>
          <p:cNvGrpSpPr/>
          <p:nvPr/>
        </p:nvGrpSpPr>
        <p:grpSpPr>
          <a:xfrm>
            <a:off x="1588" y="-20240"/>
            <a:ext cx="9215436" cy="5163741"/>
            <a:chOff x="1488" y="-27383"/>
            <a:chExt cx="9215437" cy="6885384"/>
          </a:xfrm>
        </p:grpSpPr>
        <p:pic>
          <p:nvPicPr>
            <p:cNvPr id="185" name="Shape 185"/>
            <p:cNvPicPr preferRelativeResize="0"/>
            <p:nvPr/>
          </p:nvPicPr>
          <p:blipFill rotWithShape="1">
            <a:blip r:embed="rId3">
              <a:alphaModFix/>
            </a:blip>
            <a:srcRect l="42314" r="-2" b="32069"/>
            <a:stretch/>
          </p:blipFill>
          <p:spPr>
            <a:xfrm>
              <a:off x="1488" y="-27383"/>
              <a:ext cx="9215437" cy="6885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Shape 186" descr="картинки маша и медведь новые"/>
            <p:cNvPicPr preferRelativeResize="0"/>
            <p:nvPr/>
          </p:nvPicPr>
          <p:blipFill rotWithShape="1">
            <a:blip r:embed="rId4">
              <a:alphaModFix/>
            </a:blip>
            <a:srcRect l="71939" t="48248" r="18567" b="28422"/>
            <a:stretch/>
          </p:blipFill>
          <p:spPr>
            <a:xfrm>
              <a:off x="5868144" y="3630303"/>
              <a:ext cx="1001998" cy="1382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7" name="Shape 187" descr="G:\Урок\362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6500" y="4225528"/>
            <a:ext cx="917972" cy="9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 descr="G:\Урок\362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6988" y="4225528"/>
            <a:ext cx="917971" cy="9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 descr="G:\Урок\362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030266"/>
            <a:ext cx="917972" cy="9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 descr="G:\Урок\362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13000" y="4097202"/>
            <a:ext cx="917999" cy="9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 descr="G:\Урок\362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6150" y="4225528"/>
            <a:ext cx="917972" cy="9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 descr="G:\Урок\362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2362" y="4225528"/>
            <a:ext cx="917971" cy="9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 descr="G:\Урок\362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3025" y="4030266"/>
            <a:ext cx="917972" cy="917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ape 198" descr="http://www.thewallpapers.org/photo/53863/winter-snow-nature1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112" y="-20241"/>
            <a:ext cx="9155113" cy="516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 rotWithShape="1">
          <a:blip r:embed="rId4">
            <a:alphaModFix/>
          </a:blip>
          <a:srcRect l="12078" t="5040" r="11318" b="11258"/>
          <a:stretch/>
        </p:blipFill>
        <p:spPr>
          <a:xfrm>
            <a:off x="2123728" y="1121469"/>
            <a:ext cx="5017232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 descr="http://i072.radikal.ru/1007/9f/613c9258db8a.jpg"/>
          <p:cNvPicPr preferRelativeResize="0"/>
          <p:nvPr/>
        </p:nvPicPr>
        <p:blipFill rotWithShape="1">
          <a:blip r:embed="rId3">
            <a:alphaModFix/>
          </a:blip>
          <a:srcRect r="12437" b="7499"/>
          <a:stretch/>
        </p:blipFill>
        <p:spPr>
          <a:xfrm>
            <a:off x="0" y="0"/>
            <a:ext cx="9144000" cy="51470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" name="Shape 205"/>
          <p:cNvGrpSpPr/>
          <p:nvPr/>
        </p:nvGrpSpPr>
        <p:grpSpPr>
          <a:xfrm>
            <a:off x="1547812" y="1034653"/>
            <a:ext cx="6010275" cy="3269456"/>
            <a:chOff x="0" y="0"/>
            <a:chExt cx="4545964" cy="3321050"/>
          </a:xfrm>
        </p:grpSpPr>
        <p:sp>
          <p:nvSpPr>
            <p:cNvPr id="206" name="Shape 206"/>
            <p:cNvSpPr/>
            <p:nvPr/>
          </p:nvSpPr>
          <p:spPr>
            <a:xfrm>
              <a:off x="0" y="0"/>
              <a:ext cx="4545964" cy="332105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7" name="Shape 207"/>
            <p:cNvGrpSpPr/>
            <p:nvPr/>
          </p:nvGrpSpPr>
          <p:grpSpPr>
            <a:xfrm>
              <a:off x="767266" y="85868"/>
              <a:ext cx="3096684" cy="3139637"/>
              <a:chOff x="-484" y="-396"/>
              <a:chExt cx="3096900" cy="3139757"/>
            </a:xfrm>
          </p:grpSpPr>
          <p:pic>
            <p:nvPicPr>
              <p:cNvPr id="208" name="Shape 208"/>
              <p:cNvPicPr preferRelativeResize="0"/>
              <p:nvPr/>
            </p:nvPicPr>
            <p:blipFill rotWithShape="1">
              <a:blip r:embed="rId4">
                <a:alphaModFix/>
              </a:blip>
              <a:srcRect l="29593" t="33557" r="42876"/>
              <a:stretch/>
            </p:blipFill>
            <p:spPr>
              <a:xfrm>
                <a:off x="1043795" y="1017916"/>
                <a:ext cx="974785" cy="1285336"/>
              </a:xfrm>
              <a:prstGeom prst="ellipse">
                <a:avLst/>
              </a:prstGeom>
              <a:noFill/>
              <a:ln w="9525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209" name="Shape 209"/>
              <p:cNvSpPr/>
              <p:nvPr/>
            </p:nvSpPr>
            <p:spPr>
              <a:xfrm>
                <a:off x="1319209" y="-396"/>
                <a:ext cx="776925" cy="732933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Shape 210"/>
              <p:cNvSpPr/>
              <p:nvPr/>
            </p:nvSpPr>
            <p:spPr>
              <a:xfrm>
                <a:off x="310526" y="283827"/>
                <a:ext cx="775725" cy="732933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Shape 211"/>
              <p:cNvSpPr/>
              <p:nvPr/>
            </p:nvSpPr>
            <p:spPr>
              <a:xfrm>
                <a:off x="-484" y="1250184"/>
                <a:ext cx="775725" cy="732933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2182594" y="577725"/>
                <a:ext cx="775725" cy="732933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344148" y="2243151"/>
                <a:ext cx="776925" cy="731722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Shape 214"/>
              <p:cNvSpPr/>
              <p:nvPr/>
            </p:nvSpPr>
            <p:spPr>
              <a:xfrm>
                <a:off x="1543762" y="2406428"/>
                <a:ext cx="775725" cy="732933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Shape 215"/>
              <p:cNvSpPr/>
              <p:nvPr/>
            </p:nvSpPr>
            <p:spPr>
              <a:xfrm>
                <a:off x="2320689" y="1569483"/>
                <a:ext cx="775725" cy="732933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" name="Shape 216"/>
          <p:cNvGrpSpPr/>
          <p:nvPr/>
        </p:nvGrpSpPr>
        <p:grpSpPr>
          <a:xfrm>
            <a:off x="266700" y="52387"/>
            <a:ext cx="8651874" cy="4192191"/>
            <a:chOff x="-802181" y="-1532027"/>
            <a:chExt cx="7431638" cy="4172116"/>
          </a:xfrm>
        </p:grpSpPr>
        <p:grpSp>
          <p:nvGrpSpPr>
            <p:cNvPr id="217" name="Shape 217"/>
            <p:cNvGrpSpPr/>
            <p:nvPr/>
          </p:nvGrpSpPr>
          <p:grpSpPr>
            <a:xfrm>
              <a:off x="-802181" y="-1532027"/>
              <a:ext cx="7431638" cy="4172116"/>
              <a:chOff x="-802256" y="-1532391"/>
              <a:chExt cx="7432338" cy="4173107"/>
            </a:xfrm>
          </p:grpSpPr>
          <p:pic>
            <p:nvPicPr>
              <p:cNvPr id="218" name="Shape 21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8233" y="-1497884"/>
                <a:ext cx="905773" cy="836762"/>
              </a:xfrm>
              <a:prstGeom prst="ellipse">
                <a:avLst/>
              </a:prstGeom>
              <a:noFill/>
              <a:ln w="9525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19" name="Shape 21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758327" y="-1532391"/>
                <a:ext cx="897146" cy="905773"/>
              </a:xfrm>
              <a:prstGeom prst="ellipse">
                <a:avLst/>
              </a:prstGeom>
              <a:noFill/>
              <a:ln w="9525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20" name="Shape 220"/>
              <p:cNvPicPr preferRelativeResize="0"/>
              <p:nvPr/>
            </p:nvPicPr>
            <p:blipFill rotWithShape="1">
              <a:blip r:embed="rId7">
                <a:alphaModFix/>
              </a:blip>
              <a:srcRect l="30332" t="61310" r="47751" b="5891"/>
              <a:stretch/>
            </p:blipFill>
            <p:spPr>
              <a:xfrm>
                <a:off x="-691543" y="-416814"/>
                <a:ext cx="897146" cy="871268"/>
              </a:xfrm>
              <a:prstGeom prst="ellipse">
                <a:avLst/>
              </a:prstGeom>
              <a:noFill/>
              <a:ln w="9525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21" name="Shape 221"/>
              <p:cNvPicPr preferRelativeResize="0"/>
              <p:nvPr/>
            </p:nvPicPr>
            <p:blipFill rotWithShape="1">
              <a:blip r:embed="rId8">
                <a:alphaModFix/>
              </a:blip>
              <a:srcRect l="32266" t="47518" r="-6541" b="10356"/>
              <a:stretch/>
            </p:blipFill>
            <p:spPr>
              <a:xfrm>
                <a:off x="5707055" y="-345175"/>
                <a:ext cx="923025" cy="871266"/>
              </a:xfrm>
              <a:prstGeom prst="ellipse">
                <a:avLst/>
              </a:prstGeom>
              <a:noFill/>
              <a:ln w="9525" cap="flat" cmpd="sng">
                <a:solidFill>
                  <a:srgbClr val="E36C0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22" name="Shape 222"/>
              <p:cNvPicPr preferRelativeResize="0"/>
              <p:nvPr/>
            </p:nvPicPr>
            <p:blipFill rotWithShape="1">
              <a:blip r:embed="rId9">
                <a:alphaModFix/>
              </a:blip>
              <a:srcRect l="10054" t="39015" r="62993" b="11796"/>
              <a:stretch/>
            </p:blipFill>
            <p:spPr>
              <a:xfrm>
                <a:off x="-691543" y="1646707"/>
                <a:ext cx="888247" cy="878861"/>
              </a:xfrm>
              <a:prstGeom prst="ellipse">
                <a:avLst/>
              </a:prstGeom>
              <a:noFill/>
              <a:ln w="9525" cap="flat" cmpd="sng">
                <a:solidFill>
                  <a:srgbClr val="E36C0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23" name="Shape 223"/>
              <p:cNvPicPr preferRelativeResize="0"/>
              <p:nvPr/>
            </p:nvPicPr>
            <p:blipFill rotWithShape="1">
              <a:blip r:embed="rId10">
                <a:alphaModFix/>
              </a:blip>
              <a:srcRect t="33807" r="46356"/>
              <a:stretch/>
            </p:blipFill>
            <p:spPr>
              <a:xfrm>
                <a:off x="5685885" y="1838458"/>
                <a:ext cx="897146" cy="802257"/>
              </a:xfrm>
              <a:prstGeom prst="ellipse">
                <a:avLst/>
              </a:prstGeom>
              <a:noFill/>
              <a:ln w="9525" cap="flat" cmpd="sng">
                <a:solidFill>
                  <a:srgbClr val="E36C0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24" name="Shape 224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802256" y="670720"/>
                <a:ext cx="845389" cy="802257"/>
              </a:xfrm>
              <a:prstGeom prst="ellipse">
                <a:avLst/>
              </a:prstGeom>
              <a:noFill/>
              <a:ln w="9525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25" name="Shape 225"/>
              <p:cNvPicPr preferRelativeResize="0"/>
              <p:nvPr/>
            </p:nvPicPr>
            <p:blipFill rotWithShape="1">
              <a:blip r:embed="rId12">
                <a:alphaModFix/>
              </a:blip>
              <a:srcRect t="30139"/>
              <a:stretch/>
            </p:blipFill>
            <p:spPr>
              <a:xfrm>
                <a:off x="4564460" y="-1487579"/>
                <a:ext cx="957531" cy="897146"/>
              </a:xfrm>
              <a:prstGeom prst="ellipse">
                <a:avLst/>
              </a:prstGeom>
              <a:noFill/>
              <a:ln w="9525" cap="flat" cmpd="sng">
                <a:solidFill>
                  <a:srgbClr val="E36C0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</p:grpSp>
        <p:pic>
          <p:nvPicPr>
            <p:cNvPr id="226" name="Shape 226"/>
            <p:cNvPicPr preferRelativeResize="0"/>
            <p:nvPr/>
          </p:nvPicPr>
          <p:blipFill rotWithShape="1">
            <a:blip r:embed="rId13">
              <a:alphaModFix/>
            </a:blip>
            <a:srcRect l="51162" t="50051" b="15668"/>
            <a:stretch/>
          </p:blipFill>
          <p:spPr>
            <a:xfrm>
              <a:off x="3140786" y="-1504392"/>
              <a:ext cx="948906" cy="948906"/>
            </a:xfrm>
            <a:prstGeom prst="ellipse">
              <a:avLst/>
            </a:prstGeom>
            <a:noFill/>
            <a:ln w="9525" cap="flat" cmpd="sng">
              <a:solidFill>
                <a:srgbClr val="E36C09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227" name="Shape 227"/>
            <p:cNvPicPr preferRelativeResize="0"/>
            <p:nvPr/>
          </p:nvPicPr>
          <p:blipFill rotWithShape="1">
            <a:blip r:embed="rId14">
              <a:alphaModFix/>
            </a:blip>
            <a:srcRect l="3380" t="15493" r="4508"/>
            <a:stretch/>
          </p:blipFill>
          <p:spPr>
            <a:xfrm>
              <a:off x="5717457" y="763608"/>
              <a:ext cx="854014" cy="785003"/>
            </a:xfrm>
            <a:prstGeom prst="ellipse">
              <a:avLst/>
            </a:prstGeom>
            <a:noFill/>
            <a:ln w="9525" cap="flat" cmpd="sng">
              <a:solidFill>
                <a:srgbClr val="212167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sp>
        <p:nvSpPr>
          <p:cNvPr id="228" name="Shape 228"/>
          <p:cNvSpPr/>
          <p:nvPr/>
        </p:nvSpPr>
        <p:spPr>
          <a:xfrm>
            <a:off x="1649749" y="4451002"/>
            <a:ext cx="5909437" cy="5770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" sz="4400" b="1" i="0" u="none" strike="noStrike" cap="none">
                <a:solidFill>
                  <a:srgbClr val="1616B5"/>
                </a:solidFill>
                <a:latin typeface="Arial"/>
                <a:ea typeface="Arial"/>
                <a:cs typeface="Arial"/>
                <a:sym typeface="Arial"/>
              </a:rPr>
              <a:t>Игра «Одень Машу»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 descr="http://i072.radikal.ru/1007/9f/613c9258db8a.jpg"/>
          <p:cNvPicPr preferRelativeResize="0"/>
          <p:nvPr/>
        </p:nvPicPr>
        <p:blipFill rotWithShape="1">
          <a:blip r:embed="rId3">
            <a:alphaModFix/>
          </a:blip>
          <a:srcRect r="12437" b="7499"/>
          <a:stretch/>
        </p:blipFill>
        <p:spPr>
          <a:xfrm>
            <a:off x="0" y="0"/>
            <a:ext cx="9144000" cy="51470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Shape 234"/>
          <p:cNvGrpSpPr/>
          <p:nvPr/>
        </p:nvGrpSpPr>
        <p:grpSpPr>
          <a:xfrm>
            <a:off x="768350" y="479822"/>
            <a:ext cx="7777162" cy="4208859"/>
            <a:chOff x="0" y="0"/>
            <a:chExt cx="4545964" cy="3321050"/>
          </a:xfrm>
        </p:grpSpPr>
        <p:sp>
          <p:nvSpPr>
            <p:cNvPr id="235" name="Shape 235"/>
            <p:cNvSpPr/>
            <p:nvPr/>
          </p:nvSpPr>
          <p:spPr>
            <a:xfrm>
              <a:off x="0" y="0"/>
              <a:ext cx="4545964" cy="332105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6" name="Shape 236"/>
            <p:cNvGrpSpPr/>
            <p:nvPr/>
          </p:nvGrpSpPr>
          <p:grpSpPr>
            <a:xfrm>
              <a:off x="767404" y="86431"/>
              <a:ext cx="3096526" cy="3139731"/>
              <a:chOff x="-347" y="167"/>
              <a:chExt cx="3096742" cy="3139851"/>
            </a:xfrm>
          </p:grpSpPr>
          <p:pic>
            <p:nvPicPr>
              <p:cNvPr id="237" name="Shape 237"/>
              <p:cNvPicPr preferRelativeResize="0"/>
              <p:nvPr/>
            </p:nvPicPr>
            <p:blipFill rotWithShape="1">
              <a:blip r:embed="rId4">
                <a:alphaModFix/>
              </a:blip>
              <a:srcRect l="29593" t="33557" r="42876"/>
              <a:stretch/>
            </p:blipFill>
            <p:spPr>
              <a:xfrm>
                <a:off x="1043795" y="1017916"/>
                <a:ext cx="974785" cy="1285336"/>
              </a:xfrm>
              <a:prstGeom prst="ellipse">
                <a:avLst/>
              </a:prstGeom>
              <a:noFill/>
              <a:ln w="9525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238" name="Shape 238"/>
              <p:cNvSpPr/>
              <p:nvPr/>
            </p:nvSpPr>
            <p:spPr>
              <a:xfrm>
                <a:off x="1319271" y="167"/>
                <a:ext cx="776736" cy="73282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Shape 239"/>
              <p:cNvSpPr/>
              <p:nvPr/>
            </p:nvSpPr>
            <p:spPr>
              <a:xfrm>
                <a:off x="310534" y="284839"/>
                <a:ext cx="775810" cy="73282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Shape 240"/>
              <p:cNvSpPr/>
              <p:nvPr/>
            </p:nvSpPr>
            <p:spPr>
              <a:xfrm>
                <a:off x="-347" y="1250658"/>
                <a:ext cx="775810" cy="733759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2182314" y="577968"/>
                <a:ext cx="775810" cy="73282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Shape 242"/>
              <p:cNvSpPr/>
              <p:nvPr/>
            </p:nvSpPr>
            <p:spPr>
              <a:xfrm>
                <a:off x="344869" y="2242783"/>
                <a:ext cx="775810" cy="733759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Shape 243"/>
              <p:cNvSpPr/>
              <p:nvPr/>
            </p:nvSpPr>
            <p:spPr>
              <a:xfrm>
                <a:off x="1543849" y="2407199"/>
                <a:ext cx="775810" cy="73282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2320585" y="1570092"/>
                <a:ext cx="775810" cy="73282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5" name="Shape 245"/>
          <p:cNvGrpSpPr/>
          <p:nvPr/>
        </p:nvGrpSpPr>
        <p:grpSpPr>
          <a:xfrm>
            <a:off x="-60324" y="14287"/>
            <a:ext cx="7439024" cy="4554140"/>
            <a:chOff x="-1065445" y="-1542888"/>
            <a:chExt cx="6390012" cy="4532567"/>
          </a:xfrm>
        </p:grpSpPr>
        <p:grpSp>
          <p:nvGrpSpPr>
            <p:cNvPr id="246" name="Shape 246"/>
            <p:cNvGrpSpPr/>
            <p:nvPr/>
          </p:nvGrpSpPr>
          <p:grpSpPr>
            <a:xfrm>
              <a:off x="-1065445" y="-1009600"/>
              <a:ext cx="6390012" cy="3999278"/>
              <a:chOff x="-1065545" y="-1009840"/>
              <a:chExt cx="6390615" cy="4000230"/>
            </a:xfrm>
          </p:grpSpPr>
          <p:pic>
            <p:nvPicPr>
              <p:cNvPr id="247" name="Shape 24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196167" y="1022308"/>
                <a:ext cx="1128902" cy="929909"/>
              </a:xfrm>
              <a:prstGeom prst="ellipse">
                <a:avLst/>
              </a:prstGeom>
              <a:noFill/>
              <a:ln w="9525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48" name="Shape 24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981912" y="-227322"/>
                <a:ext cx="1140327" cy="905773"/>
              </a:xfrm>
              <a:prstGeom prst="ellipse">
                <a:avLst/>
              </a:prstGeom>
              <a:noFill/>
              <a:ln w="9525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49" name="Shape 249"/>
              <p:cNvPicPr preferRelativeResize="0"/>
              <p:nvPr/>
            </p:nvPicPr>
            <p:blipFill rotWithShape="1">
              <a:blip r:embed="rId7">
                <a:alphaModFix/>
              </a:blip>
              <a:srcRect l="30332" t="61310" r="47751" b="5891"/>
              <a:stretch/>
            </p:blipFill>
            <p:spPr>
              <a:xfrm>
                <a:off x="1281720" y="1857575"/>
                <a:ext cx="1140325" cy="926024"/>
              </a:xfrm>
              <a:prstGeom prst="ellipse">
                <a:avLst/>
              </a:prstGeom>
              <a:noFill/>
              <a:ln w="9525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50" name="Shape 250"/>
              <p:cNvPicPr preferRelativeResize="0"/>
              <p:nvPr/>
            </p:nvPicPr>
            <p:blipFill rotWithShape="1">
              <a:blip r:embed="rId8">
                <a:alphaModFix/>
              </a:blip>
              <a:srcRect l="32266" t="47518" r="-6541" b="10356"/>
              <a:stretch/>
            </p:blipFill>
            <p:spPr>
              <a:xfrm>
                <a:off x="3026089" y="2065858"/>
                <a:ext cx="1170079" cy="924531"/>
              </a:xfrm>
              <a:prstGeom prst="ellipse">
                <a:avLst/>
              </a:prstGeom>
              <a:noFill/>
              <a:ln w="9525" cap="flat" cmpd="sng">
                <a:solidFill>
                  <a:srgbClr val="E36C0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51" name="Shape 251"/>
              <p:cNvPicPr preferRelativeResize="0"/>
              <p:nvPr/>
            </p:nvPicPr>
            <p:blipFill rotWithShape="1">
              <a:blip r:embed="rId9">
                <a:alphaModFix/>
              </a:blip>
              <a:srcRect l="10054" t="39015" r="62993" b="11796"/>
              <a:stretch/>
            </p:blipFill>
            <p:spPr>
              <a:xfrm>
                <a:off x="751120" y="554731"/>
                <a:ext cx="1163850" cy="1033847"/>
              </a:xfrm>
              <a:prstGeom prst="ellipse">
                <a:avLst/>
              </a:prstGeom>
              <a:noFill/>
              <a:ln w="9525" cap="flat" cmpd="sng">
                <a:solidFill>
                  <a:srgbClr val="E36C0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52" name="Shape 252"/>
              <p:cNvPicPr preferRelativeResize="0"/>
              <p:nvPr/>
            </p:nvPicPr>
            <p:blipFill rotWithShape="1">
              <a:blip r:embed="rId10">
                <a:alphaModFix/>
              </a:blip>
              <a:srcRect t="33807" r="46356"/>
              <a:stretch/>
            </p:blipFill>
            <p:spPr>
              <a:xfrm>
                <a:off x="2692509" y="-1009840"/>
                <a:ext cx="1162032" cy="1039126"/>
              </a:xfrm>
              <a:prstGeom prst="ellipse">
                <a:avLst/>
              </a:prstGeom>
              <a:noFill/>
              <a:ln w="9525" cap="flat" cmpd="sng">
                <a:solidFill>
                  <a:srgbClr val="E36C0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53" name="Shape 253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217616" y="-641925"/>
                <a:ext cx="1146247" cy="954951"/>
              </a:xfrm>
              <a:prstGeom prst="ellipse">
                <a:avLst/>
              </a:prstGeom>
              <a:noFill/>
              <a:ln w="9525" cap="flat" cmpd="sng">
                <a:solidFill>
                  <a:srgbClr val="21216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54" name="Shape 254"/>
              <p:cNvPicPr preferRelativeResize="0"/>
              <p:nvPr/>
            </p:nvPicPr>
            <p:blipFill rotWithShape="1">
              <a:blip r:embed="rId12">
                <a:alphaModFix/>
              </a:blip>
              <a:srcRect t="30139"/>
              <a:stretch/>
            </p:blipFill>
            <p:spPr>
              <a:xfrm>
                <a:off x="-1065545" y="-289689"/>
                <a:ext cx="957531" cy="897146"/>
              </a:xfrm>
              <a:prstGeom prst="ellipse">
                <a:avLst/>
              </a:prstGeom>
              <a:noFill/>
              <a:ln w="9525" cap="flat" cmpd="sng">
                <a:solidFill>
                  <a:srgbClr val="E36C0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</p:grpSp>
        <p:pic>
          <p:nvPicPr>
            <p:cNvPr id="255" name="Shape 255"/>
            <p:cNvPicPr preferRelativeResize="0"/>
            <p:nvPr/>
          </p:nvPicPr>
          <p:blipFill rotWithShape="1">
            <a:blip r:embed="rId13">
              <a:alphaModFix/>
            </a:blip>
            <a:srcRect l="51162" t="50051" b="15668"/>
            <a:stretch/>
          </p:blipFill>
          <p:spPr>
            <a:xfrm>
              <a:off x="-1013730" y="1141092"/>
              <a:ext cx="948906" cy="948906"/>
            </a:xfrm>
            <a:prstGeom prst="ellipse">
              <a:avLst/>
            </a:prstGeom>
            <a:noFill/>
            <a:ln w="9525" cap="flat" cmpd="sng">
              <a:solidFill>
                <a:srgbClr val="E36C09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256" name="Shape 256"/>
            <p:cNvPicPr preferRelativeResize="0"/>
            <p:nvPr/>
          </p:nvPicPr>
          <p:blipFill rotWithShape="1">
            <a:blip r:embed="rId14">
              <a:alphaModFix/>
            </a:blip>
            <a:srcRect l="3380" t="15493" r="4508"/>
            <a:stretch/>
          </p:blipFill>
          <p:spPr>
            <a:xfrm>
              <a:off x="-1013730" y="-1542888"/>
              <a:ext cx="854014" cy="785003"/>
            </a:xfrm>
            <a:prstGeom prst="ellipse">
              <a:avLst/>
            </a:prstGeom>
            <a:noFill/>
            <a:ln w="9525" cap="flat" cmpd="sng">
              <a:solidFill>
                <a:srgbClr val="212167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50</Words>
  <Application>Microsoft Office PowerPoint</Application>
  <PresentationFormat>Экран (16:9)</PresentationFormat>
  <Paragraphs>19</Paragraphs>
  <Slides>21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simple-light-2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2</cp:revision>
  <dcterms:modified xsi:type="dcterms:W3CDTF">2017-02-21T16:55:14Z</dcterms:modified>
</cp:coreProperties>
</file>